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22" Type="http://schemas.openxmlformats.org/officeDocument/2006/relationships/font" Target="fonts/Lato-bold.fntdata"/><Relationship Id="rId10" Type="http://schemas.openxmlformats.org/officeDocument/2006/relationships/slide" Target="slides/slide5.xml"/><Relationship Id="rId21" Type="http://schemas.openxmlformats.org/officeDocument/2006/relationships/font" Target="fonts/Lato-regular.fntdata"/><Relationship Id="rId13" Type="http://schemas.openxmlformats.org/officeDocument/2006/relationships/slide" Target="slides/slide8.xml"/><Relationship Id="rId24" Type="http://schemas.openxmlformats.org/officeDocument/2006/relationships/font" Target="fonts/Lato-boldItalic.fntdata"/><Relationship Id="rId12" Type="http://schemas.openxmlformats.org/officeDocument/2006/relationships/slide" Target="slides/slide7.xml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italic.fntdata"/><Relationship Id="rId6" Type="http://schemas.openxmlformats.org/officeDocument/2006/relationships/slide" Target="slides/slide1.xml"/><Relationship Id="rId18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fa163ead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fa163ead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fa163ead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fa163ead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6fa3c898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6fa3c8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fb631de9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fb631de9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fb631de9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fb631de9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fb631de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fb631de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fb631de9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fb631de9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fb631de9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fb631de9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fa7e8338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fa7e833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c6fa3c898_0_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c6fa3c89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llamar-atencion-a-clientes.com.mx/wp-content/uploads/2018/01/c-users-layonel-desktop-3-cablecom-jpg.jpeg" TargetMode="External"/><Relationship Id="rId4" Type="http://schemas.openxmlformats.org/officeDocument/2006/relationships/hyperlink" Target="https://vignette.wikia.nocookie.net/logopedia/images/6/60/MUltivisionCuba2008-1.png/revision/latest?cb=20171219232135" TargetMode="External"/><Relationship Id="rId11" Type="http://schemas.openxmlformats.org/officeDocument/2006/relationships/hyperlink" Target="https://www.razon.com.mx/wp-content/uploads/2018/01/izzi1.jpg" TargetMode="External"/><Relationship Id="rId10" Type="http://schemas.openxmlformats.org/officeDocument/2006/relationships/hyperlink" Target="https://encrypted-tbn0.gstatic.com/images?q=tbn:ANd9GcSQUQKMqGOZV2WiYflELsIkYQQ42K3L7NKxNmNTcw2uwanWXMs1&amp;s" TargetMode="External"/><Relationship Id="rId12" Type="http://schemas.openxmlformats.org/officeDocument/2006/relationships/hyperlink" Target="https://aristeguinoticias.com/wp-content/uploads/2014/08/televisa-cablecom-482x220.jpg" TargetMode="External"/><Relationship Id="rId9" Type="http://schemas.openxmlformats.org/officeDocument/2006/relationships/hyperlink" Target="https://aristeguinoticias.com/1408/mexico/se-consuma-regalazo-a-televisa-compra-cablecom/" TargetMode="External"/><Relationship Id="rId5" Type="http://schemas.openxmlformats.org/officeDocument/2006/relationships/hyperlink" Target="https://telecoms.mx/wp-content/uploads/Paquete-Triple-Play-Cablecom.jpg" TargetMode="External"/><Relationship Id="rId6" Type="http://schemas.openxmlformats.org/officeDocument/2006/relationships/hyperlink" Target="https://www.llamar-atencion-a-clientes.com.mx/wp-content/uploads/2018/01/c-users-layonel-desktop-1-cablevision-png.png" TargetMode="External"/><Relationship Id="rId7" Type="http://schemas.openxmlformats.org/officeDocument/2006/relationships/hyperlink" Target="https://upload.wikimedia.org/wikipedia/commons/c/c7/Logobmv.jpg" TargetMode="External"/><Relationship Id="rId8" Type="http://schemas.openxmlformats.org/officeDocument/2006/relationships/hyperlink" Target="https://upload.wikimedia.org/wikipedia/commons/thumb/e/e5/Televisa_logo.svg/1200px-Televisa_logo.sv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</a:t>
            </a:r>
            <a:br>
              <a:rPr lang="es"/>
            </a:br>
            <a:br>
              <a:rPr lang="es"/>
            </a:br>
            <a:r>
              <a:rPr lang="es"/>
              <a:t>               -CABLECOM-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Cantú Carrasco Yessica Vanessa</a:t>
            </a:r>
            <a:br>
              <a:rPr lang="es"/>
            </a:br>
            <a:r>
              <a:rPr lang="es"/>
              <a:t>Navarro Zavaleta Ariadna</a:t>
            </a:r>
            <a:br>
              <a:rPr lang="es"/>
            </a:br>
            <a:r>
              <a:rPr lang="es"/>
              <a:t>Núñez Cristóbal Malory Paola</a:t>
            </a: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300" y="1157650"/>
            <a:ext cx="4292100" cy="21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/>
              <a:t>HISTORIA</a:t>
            </a:r>
            <a:endParaRPr/>
          </a:p>
        </p:txBody>
      </p:sp>
      <p:sp>
        <p:nvSpPr>
          <p:cNvPr id="80" name="Google Shape;80;p1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Inicios de la CATV</a:t>
            </a:r>
            <a:endParaRPr/>
          </a:p>
        </p:txBody>
      </p:sp>
      <p:sp>
        <p:nvSpPr>
          <p:cNvPr id="81" name="Google Shape;81;p14"/>
          <p:cNvSpPr txBox="1"/>
          <p:nvPr>
            <p:ph idx="2" type="body"/>
          </p:nvPr>
        </p:nvSpPr>
        <p:spPr>
          <a:xfrm>
            <a:off x="4944500" y="724200"/>
            <a:ext cx="40452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1954 - Primer Sistema de Televisión por Cable de México y América Latina, en Sonora.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1968 - Intermex fue la encargada de construir diversos sistemas en el interior de la República Mexicana.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1975 - Se decide crear la Cámara Nacional de la Industria de la Televisión por Cable (CANITEC)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HISTORIA</a:t>
            </a:r>
            <a:endParaRPr/>
          </a:p>
        </p:txBody>
      </p:sp>
      <p:sp>
        <p:nvSpPr>
          <p:cNvPr id="87" name="Google Shape;87;p15"/>
          <p:cNvSpPr txBox="1"/>
          <p:nvPr>
            <p:ph idx="2" type="body"/>
          </p:nvPr>
        </p:nvSpPr>
        <p:spPr>
          <a:xfrm>
            <a:off x="4699325" y="208900"/>
            <a:ext cx="42852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Para el final de la década de los 70, aparecieron las antenas parabólicas.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7 de junio de 1995, la aprobación de la Ley de Telecomunicaciones aumentó la duración de las concesiones del cable que pasaron de 15 a 30 años.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En Junio de 1995, Sercotel, concretó la compra de 49% de las acciones de Cablevisión, la mayor empresa de cable de México,</a:t>
            </a:r>
            <a:endParaRPr/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625" y="3945874"/>
            <a:ext cx="1788950" cy="9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HISTORIA</a:t>
            </a:r>
            <a:endParaRPr/>
          </a:p>
        </p:txBody>
      </p:sp>
      <p:sp>
        <p:nvSpPr>
          <p:cNvPr id="94" name="Google Shape;94;p16"/>
          <p:cNvSpPr txBox="1"/>
          <p:nvPr>
            <p:ph idx="2" type="body"/>
          </p:nvPr>
        </p:nvSpPr>
        <p:spPr>
          <a:xfrm>
            <a:off x="5028350" y="224550"/>
            <a:ext cx="3837000" cy="44991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mediados de noviembre de 1996, Carlos Slim (dueño de Telmex) anunció que no compraría el restante 51 % de Cablevisión, como era el acuerdo original. 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 aparición en 1996 de un importante competidor: el sistema de DTH manejado tanto por Televisa a través de Sky como por Multivisión con su empresa Direct TV. 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Cablecom (México) fue el primer operador de televisión de paga en ofrecer Triple Play: Televisión, Internet y  Telefonía.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675" y="458250"/>
            <a:ext cx="3858840" cy="16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00" y="3023825"/>
            <a:ext cx="3553401" cy="185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Proceso de compra</a:t>
            </a:r>
            <a:endParaRPr b="0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1 de agosto de 2013, Televisa anunció a la BMV la inversión de 7,000 millones de pesos en un instrumento de deuda convertible que le permitió adquirir 95% de las acciones de Tenedora Ares.</a:t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050" y="2571750"/>
            <a:ext cx="3666075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83100" y="2262925"/>
            <a:ext cx="3981600" cy="22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b="0" lang="es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Como parte de esa transacción, Televisa también invirtió aproximadamente dos mil 500 millones de pesos en un instrumento de deuda, emitido por Ares.</a:t>
            </a:r>
            <a:endParaRPr b="0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b="0" lang="es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Con 1.2 millones de Unidades Generadoras de Ingreso (UGIs), Cablecom ofrece servicios de video, datos, y telefonía en el país.</a:t>
            </a:r>
            <a:endParaRPr b="0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075" y="1189750"/>
            <a:ext cx="4267299" cy="2556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853950" y="1528150"/>
            <a:ext cx="3223500" cy="246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Grupo Televisa adquirió 100% del capital social de Cablecom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Mediante el pago de 8,550 millones de pesos 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En coincidencia con la entrada en vigor de la LFTyR</a:t>
            </a: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8725" y="1528150"/>
            <a:ext cx="3517375" cy="23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00" y="1152450"/>
            <a:ext cx="4149375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“cláusula Cablecom”,</a:t>
            </a:r>
            <a:r>
              <a:rPr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en el artículo 9o. transitorio de la Ley Federal de Telecomunicaciones. 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</a:pPr>
            <a:r>
              <a:rPr b="1"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“Regalazo”</a:t>
            </a:r>
            <a:r>
              <a:rPr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le llamaron también el </a:t>
            </a:r>
            <a:r>
              <a:rPr b="1"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senador Javier Corral</a:t>
            </a:r>
            <a:r>
              <a:rPr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el ex presidente de Cofetel, </a:t>
            </a:r>
            <a:r>
              <a:rPr b="1"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Mony de Swaan</a:t>
            </a:r>
            <a:r>
              <a:rPr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por ser un trato privilegiado, desde la ley, a Televisa que poseía en ese entonces el 68%  del mercado de la televisión restringida en el país.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423600" y="634875"/>
            <a:ext cx="8296800" cy="87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2000">
                <a:solidFill>
                  <a:srgbClr val="444950"/>
                </a:solidFill>
                <a:highlight>
                  <a:srgbClr val="F1F0F0"/>
                </a:highlight>
                <a:latin typeface="Arial"/>
                <a:ea typeface="Arial"/>
                <a:cs typeface="Arial"/>
                <a:sym typeface="Arial"/>
              </a:rPr>
              <a:t>El 31 de octubre de 2014 la marca comercial de Cablevisión deja de operar dando paso a una nueva marca: izzi</a:t>
            </a:r>
            <a:endParaRPr sz="2000"/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675" y="222797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9050" y="2204150"/>
            <a:ext cx="278130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/>
          <p:nvPr/>
        </p:nvSpPr>
        <p:spPr>
          <a:xfrm>
            <a:off x="3574750" y="490548"/>
            <a:ext cx="2547871" cy="3770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Arial"/>
              </a:rPr>
              <a:t>SERVICIOS</a:t>
            </a:r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8565" y="1181099"/>
            <a:ext cx="5626875" cy="20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/>
          <p:cNvSpPr txBox="1"/>
          <p:nvPr/>
        </p:nvSpPr>
        <p:spPr>
          <a:xfrm>
            <a:off x="1758575" y="3257975"/>
            <a:ext cx="21690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° cobertura de hasta 170  </a:t>
            </a:r>
            <a:r>
              <a:rPr lang="es" sz="1200"/>
              <a:t>°</a:t>
            </a:r>
            <a:r>
              <a:rPr lang="es" sz="1200">
                <a:solidFill>
                  <a:schemeClr val="dk2"/>
                </a:solidFill>
              </a:rPr>
              <a:t>canales precios económicos.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2"/>
                </a:solidFill>
              </a:rPr>
              <a:t>° también ofrece distintas calidades de imagen y sonido: “resolución HD”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3681025" y="3295175"/>
            <a:ext cx="2045100" cy="13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° Esta compañía llega a ofrecer una conexión a la red con una velocidad de hasta 20 Mpbs.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2"/>
                </a:solidFill>
              </a:rPr>
              <a:t>° Es bastante competitiva.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5639350" y="3185250"/>
            <a:ext cx="2169000" cy="13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</a:rPr>
              <a:t>° función de multiconferencias, desvío de llamadas e incluso el remarcado.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200">
                <a:solidFill>
                  <a:schemeClr val="dk2"/>
                </a:solidFill>
              </a:rPr>
              <a:t>° ofrece hasta diecinueve servicios digitales adicionales.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REFERENCIAS</a:t>
            </a:r>
            <a:endParaRPr/>
          </a:p>
        </p:txBody>
      </p:sp>
      <p:sp>
        <p:nvSpPr>
          <p:cNvPr id="144" name="Google Shape;144;p23"/>
          <p:cNvSpPr txBox="1"/>
          <p:nvPr>
            <p:ph idx="2" type="body"/>
          </p:nvPr>
        </p:nvSpPr>
        <p:spPr>
          <a:xfrm>
            <a:off x="4939500" y="1912650"/>
            <a:ext cx="3837000" cy="30819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https://www.llamar-atencion-a-clientes.com.mx/wp-content/uploads/2018/01/c-users-layonel-desktop-3-cablecom-jpg.jpeg</a:t>
            </a:r>
            <a:r>
              <a:rPr lang="es" sz="1100">
                <a:solidFill>
                  <a:srgbClr val="FFFFFF"/>
                </a:solidFill>
              </a:rPr>
              <a:t>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https://vignette.wikia.nocookie.net/logopedia/images/6/60/MUltivisionCuba2008-1.png/revision/latest?cb=20171219232135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https://telecoms.mx/wp-content/uploads/Paquete-Triple-Play-Cablecom.jpg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s" sz="1100" u="sng">
                <a:solidFill>
                  <a:srgbClr val="FFFFFF"/>
                </a:solidFill>
                <a:hlinkClick r:id="rId6"/>
              </a:rPr>
              <a:t>https://www.llamar-atencion-a-clientes.com.mx/wp-content/uploads/2018/01/c-users-layonel-desktop-1-cablevision-png.png</a:t>
            </a:r>
            <a:endParaRPr>
              <a:solidFill>
                <a:srgbClr val="FFFFFF"/>
              </a:solidFill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https://upload.wikimedia.org/wikipedia/commons/c/c7/Logobmv.jpg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https://upload.wikimedia.org/wikipedia/commons/thumb/e/e5/Televisa_logo.svg/1200px-Televisa_logo.svg.png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https://aristeguinoticias.com/1408/mexico/se-consuma-regalazo-a-televisa-compra-cablecom/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https://encrypted-tbn0.gstatic.com/images?q=tbn:ANd9GcSQUQKMqGOZV2WiYflELsIkYQQ42K3L7NKxNmNTcw2uwanWXMs1&amp;s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https://www.razon.com.mx/wp-content/uploads/2018/01/izzi1.jpg</a:t>
            </a:r>
            <a:r>
              <a:rPr lang="e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just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s" sz="11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https://aristeguinoticias.com/wp-content/uploads/2014/08/televisa-cablecom-482x220.jpg</a:t>
            </a:r>
            <a:endParaRPr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